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MasterView">
  <p:normalViewPr>
    <p:restoredLeft sz="15812" autoAdjust="0"/>
    <p:restoredTop sz="80469" autoAdjust="0"/>
  </p:normalViewPr>
  <p:slideViewPr>
    <p:cSldViewPr snapToGrid="0">
      <p:cViewPr>
        <p:scale>
          <a:sx n="56" d="100"/>
          <a:sy n="56" d="100"/>
        </p:scale>
        <p:origin x="376" y="2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t>
            </a:r>
            <a:r>
              <a:rPr lang="en-US" dirty="0" err="1" smtClean="0"/>
              <a:t>iis</a:t>
            </a:r>
            <a:r>
              <a:rPr lang="en-US" dirty="0" smtClean="0"/>
              <a:t>-demo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t>
            </a:r>
            <a:r>
              <a:rPr lang="en-US" dirty="0" err="1" smtClean="0"/>
              <a:t>iis</a:t>
            </a:r>
            <a:r>
              <a:rPr lang="en-US" dirty="0" smtClean="0"/>
              <a:t>-demo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t>
            </a:r>
            <a:r>
              <a:rPr lang="en-US" dirty="0" err="1" smtClean="0"/>
              <a:t>iis</a:t>
            </a:r>
            <a:r>
              <a:rPr lang="en-US" dirty="0" smtClean="0"/>
              <a:t>-demo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'disable-</a:t>
            </a:r>
            <a:r>
              <a:rPr lang="en-US" dirty="0" err="1" smtClean="0"/>
              <a:t>uac</a:t>
            </a:r>
            <a:r>
              <a:rPr lang="en-US" b="0" i="0"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t>
            </a:r>
            <a:r>
              <a:rPr lang="en-US" dirty="0" err="1" smtClean="0"/>
              <a:t>iis</a:t>
            </a:r>
            <a:r>
              <a:rPr lang="en-US" dirty="0" smtClean="0"/>
              <a:t>-demo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'disable-</a:t>
            </a:r>
            <a:r>
              <a:rPr lang="en-US" dirty="0" err="1" smtClean="0"/>
              <a:t>uac</a:t>
            </a:r>
            <a:r>
              <a:rPr lang="en-US" dirty="0" smtClean="0"/>
              <a:t>'</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err="1" smtClean="0"/>
              <a:t>iis</a:t>
            </a:r>
            <a:r>
              <a:rPr lang="en-US" dirty="0" smtClean="0"/>
              <a:t>-demo</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a:t>
            </a:r>
            <a:r>
              <a:rPr lang="en-US" baseline="0" dirty="0" smtClean="0"/>
              <a:t>'</a:t>
            </a:r>
            <a:r>
              <a:rPr lang="en-US" dirty="0" smtClean="0"/>
              <a:t>disable-</a:t>
            </a:r>
            <a:r>
              <a:rPr lang="en-US" dirty="0" err="1" smtClean="0"/>
              <a:t>uac</a:t>
            </a:r>
            <a:r>
              <a:rPr lang="en-US" dirty="0" smtClean="0"/>
              <a:t>'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'disable-</a:t>
            </a:r>
            <a:r>
              <a:rPr lang="en-US" dirty="0" err="1" smtClean="0"/>
              <a:t>uac</a:t>
            </a:r>
            <a:r>
              <a:rPr lang="en-US" dirty="0" smtClean="0"/>
              <a:t>'</a:t>
            </a:r>
            <a:r>
              <a:rPr lang="en-US" baseline="0" dirty="0" smtClean="0"/>
              <a:t> </a:t>
            </a:r>
            <a:r>
              <a:rPr lang="en-US" dirty="0" smtClean="0"/>
              <a:t>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t>
            </a:r>
            <a:r>
              <a:rPr lang="en-US" dirty="0" err="1" smtClean="0"/>
              <a:t>iis</a:t>
            </a:r>
            <a:r>
              <a:rPr lang="en-US" dirty="0" smtClean="0"/>
              <a:t>-demo cookbook's default recipe to include the </a:t>
            </a:r>
            <a:r>
              <a:rPr lang="en-US" dirty="0" err="1" smtClean="0"/>
              <a:t>iis</a:t>
            </a:r>
            <a:r>
              <a:rPr lang="en-US" dirty="0" smtClean="0"/>
              <a:t>-demo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t>
            </a:r>
            <a:r>
              <a:rPr lang="en-US" dirty="0" err="1" smtClean="0"/>
              <a:t>iis</a:t>
            </a:r>
            <a:r>
              <a:rPr lang="en-US" dirty="0" smtClean="0"/>
              <a:t>-demo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t>
            </a:r>
            <a:r>
              <a:rPr lang="en-US" dirty="0" err="1" smtClean="0"/>
              <a:t>iis</a:t>
            </a:r>
            <a:r>
              <a:rPr lang="en-US" dirty="0" smtClean="0"/>
              <a:t>-demo. This will load your </a:t>
            </a:r>
            <a:r>
              <a:rPr lang="en-US" dirty="0" err="1" smtClean="0"/>
              <a:t>iis</a:t>
            </a:r>
            <a:r>
              <a:rPr lang="en-US" dirty="0" smtClean="0"/>
              <a:t>-demo cookbook's default recipe, which in turn loads the </a:t>
            </a:r>
            <a:r>
              <a:rPr lang="en-US" dirty="0" err="1" smtClean="0"/>
              <a:t>iis</a:t>
            </a:r>
            <a:r>
              <a:rPr lang="en-US" dirty="0" smtClean="0"/>
              <a:t>-demo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a:t>
            </a:r>
            <a:r>
              <a:rPr lang="en-US" baseline="0" dirty="0" smtClean="0"/>
              <a:t> Development </a:t>
            </a:r>
            <a:r>
              <a:rPr lang="en-US" dirty="0" smtClean="0"/>
              <a:t>Kit</a:t>
            </a:r>
            <a:r>
              <a:rPr lang="en-US" baseline="0" dirty="0" smtClean="0"/>
              <a:t> (</a:t>
            </a:r>
            <a:r>
              <a:rPr lang="en-US" baseline="0" dirty="0" err="1" smtClean="0"/>
              <a:t>ChefDK</a:t>
            </a:r>
            <a:r>
              <a:rPr lang="en-US" baseline="0" dirty="0" smtClean="0"/>
              <a:t>)</a:t>
            </a:r>
            <a:r>
              <a:rPr lang="en-US" dirty="0" smtClean="0"/>
              <a:t>,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disable-</a:t>
            </a:r>
            <a:r>
              <a:rPr lang="en-US" dirty="0" err="1" smtClean="0"/>
              <a:t>uac</a:t>
            </a:r>
            <a:r>
              <a:rPr lang="en-US" baseline="0" dirty="0" smtClean="0"/>
              <a:t> </a:t>
            </a:r>
            <a:r>
              <a:rPr lang="en-US" dirty="0" smtClean="0"/>
              <a:t>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disable-</a:t>
            </a:r>
            <a:r>
              <a:rPr lang="en-US" dirty="0" err="1" smtClean="0"/>
              <a:t>uac</a:t>
            </a:r>
            <a:r>
              <a:rPr lang="en-US" baseline="0" dirty="0" smtClean="0"/>
              <a:t> </a:t>
            </a:r>
            <a:r>
              <a:rPr lang="en-US" dirty="0" smtClean="0"/>
              <a:t>recipe from the workstation cookbook and the server recipe within our </a:t>
            </a:r>
            <a:r>
              <a:rPr lang="en-US" dirty="0" err="1" smtClean="0"/>
              <a:t>iis</a:t>
            </a:r>
            <a:r>
              <a:rPr lang="en-US" dirty="0" smtClean="0"/>
              <a:t>-demo cookbook.</a:t>
            </a:r>
          </a:p>
          <a:p>
            <a:endParaRPr lang="en-US" baseline="0" dirty="0" smtClean="0"/>
          </a:p>
          <a:p>
            <a:r>
              <a:rPr lang="en-US" dirty="0" smtClean="0"/>
              <a:t>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smtClean="0">
                <a:ln w="18415" cmpd="sng">
                  <a:solidFill>
                    <a:srgbClr val="FFFFFF"/>
                  </a:solidFill>
                  <a:prstDash val="solid"/>
                </a:ln>
                <a:solidFill>
                  <a:schemeClr val="bg2">
                    <a:lumMod val="95000"/>
                    <a:alpha val="50000"/>
                  </a:schemeClr>
                </a:solidFill>
                <a:effectLst/>
              </a:rPr>
              <a:t>PROBLEM</a:t>
            </a:r>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[2015-09-15T14:52:45+00:00] WARN: No </a:t>
            </a:r>
            <a:r>
              <a:rPr lang="en-US" dirty="0" err="1" smtClean="0"/>
              <a:t>config</a:t>
            </a:r>
            <a:r>
              <a:rPr lang="en-US" dirty="0" smtClean="0"/>
              <a:t> file found or specified on command line, using command line options.</a:t>
            </a:r>
          </a:p>
          <a:p>
            <a:r>
              <a:rPr lang="en-US" dirty="0" smtClean="0"/>
              <a:t>[2015-09-15T14:52:45+00:00] WARN: No cookbooks directory found at or above current directory.  Assuming /home/chef.</a:t>
            </a:r>
          </a:p>
          <a:p>
            <a:r>
              <a:rPr lang="en-US" dirty="0" smtClean="0"/>
              <a:t>Starting Chef Client, version 12.3.0</a:t>
            </a:r>
          </a:p>
          <a:p>
            <a:r>
              <a:rPr lang="en-US" dirty="0" smtClean="0"/>
              <a:t>resolving cookbooks for run list: ["</a:t>
            </a:r>
            <a:r>
              <a:rPr lang="en-US" dirty="0" err="1" smtClean="0"/>
              <a:t>iis</a:t>
            </a:r>
            <a:r>
              <a:rPr lang="en-US" dirty="0" smtClean="0"/>
              <a:t>-demo::server"]</a:t>
            </a:r>
          </a:p>
          <a:p>
            <a:endParaRPr lang="en-US" dirty="0" smtClean="0"/>
          </a:p>
          <a:p>
            <a:r>
              <a:rPr lang="en-US" dirty="0" smtClean="0"/>
              <a:t>================================================================================</a:t>
            </a:r>
          </a:p>
          <a:p>
            <a:r>
              <a:rPr lang="en-US" dirty="0" smtClean="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err="1" smtClean="0">
                <a:cs typeface="Courier New" panose="02070309020205020404" pitchFamily="49" charset="0"/>
              </a:rPr>
              <a:t>iis</a:t>
            </a:r>
            <a:r>
              <a:rPr lang="en-US" sz="4800" dirty="0" smtClean="0">
                <a:cs typeface="Courier New" panose="02070309020205020404" pitchFamily="49" charset="0"/>
              </a:rPr>
              <a:t>-demo::server'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chef-client --local-mode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40735"/>
          </a:xfrm>
        </p:spPr>
        <p:txBody>
          <a:bodyPr anchor="t"/>
          <a:lstStyle/>
          <a:p>
            <a:r>
              <a:rPr lang="en-US" dirty="0" smtClean="0"/>
              <a:t>$ </a:t>
            </a:r>
            <a:r>
              <a:rPr lang="en-US" dirty="0" err="1" smtClean="0"/>
              <a:t>mkdir</a:t>
            </a:r>
            <a:r>
              <a:rPr lang="en-US" dirty="0" smtClean="0"/>
              <a:t> cookbooks</a:t>
            </a:r>
          </a:p>
          <a:p>
            <a:r>
              <a:rPr lang="en-US" dirty="0" smtClean="0"/>
              <a:t>$ mv workstation cookbooks</a:t>
            </a:r>
          </a:p>
          <a:p>
            <a:r>
              <a:rPr lang="en-US" dirty="0" smtClean="0"/>
              <a:t>$ </a:t>
            </a:r>
            <a:r>
              <a:rPr lang="en-US" dirty="0"/>
              <a:t>mv </a:t>
            </a:r>
            <a:r>
              <a:rPr lang="en-US" dirty="0" err="1" smtClean="0"/>
              <a:t>iis</a:t>
            </a:r>
            <a:r>
              <a:rPr lang="en-US" dirty="0" smtClean="0"/>
              <a:t>-demo 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[2015-12-22T19:56:55+00:00]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a:t>
            </a:r>
            <a:r>
              <a:rPr lang="en-US" sz="2300" dirty="0" err="1"/>
              <a:t>iis</a:t>
            </a:r>
            <a:r>
              <a:rPr lang="en-US" sz="2300" dirty="0"/>
              <a:t>-demo::server"]</a:t>
            </a:r>
          </a:p>
          <a:p>
            <a:r>
              <a:rPr lang="en-US" sz="2300" dirty="0"/>
              <a:t>Synchronizing Cookbooks:</a:t>
            </a:r>
          </a:p>
          <a:p>
            <a:r>
              <a:rPr lang="en-US" sz="2300" dirty="0"/>
              <a:t>  - </a:t>
            </a:r>
            <a:r>
              <a:rPr lang="en-US" sz="2300" dirty="0" err="1"/>
              <a:t>iis</a:t>
            </a:r>
            <a:r>
              <a:rPr lang="en-US" sz="2300" dirty="0"/>
              <a:t>-demo (0.1.0)</a:t>
            </a:r>
          </a:p>
          <a:p>
            <a:r>
              <a:rPr lang="en-US" sz="2300" dirty="0"/>
              <a:t>Compiling Cookbooks...</a:t>
            </a:r>
          </a:p>
          <a:p>
            <a:r>
              <a:rPr lang="en-US" sz="2300" dirty="0"/>
              <a:t>Converging 3 resources</a:t>
            </a:r>
          </a:p>
          <a:p>
            <a:r>
              <a:rPr lang="en-US" sz="2300" dirty="0"/>
              <a:t>Recipe: </a:t>
            </a:r>
            <a:r>
              <a:rPr lang="en-US" sz="2300" dirty="0" err="1"/>
              <a:t>iis</a:t>
            </a:r>
            <a:r>
              <a:rPr lang="en-US" sz="2300" dirty="0"/>
              <a:t>-demo::server</a:t>
            </a:r>
          </a:p>
          <a:p>
            <a:r>
              <a:rPr lang="en-US" sz="2300" dirty="0"/>
              <a:t>  * </a:t>
            </a:r>
            <a:r>
              <a:rPr lang="en-US" sz="2300" dirty="0" err="1"/>
              <a:t>powershell_script</a:t>
            </a:r>
            <a:r>
              <a:rPr lang="en-US" sz="2300" dirty="0"/>
              <a:t>[Install IIS] action run</a:t>
            </a:r>
          </a:p>
          <a:p>
            <a:r>
              <a:rPr lang="en-US" sz="2300" dirty="0"/>
              <a:t>    - execute "C:\Windows\system32\</a:t>
            </a:r>
            <a:r>
              <a:rPr lang="en-US" sz="2300" dirty="0" err="1"/>
              <a:t>WindowsPowerShell</a:t>
            </a:r>
            <a:r>
              <a:rPr lang="en-US" sz="2300" dirty="0"/>
              <a:t>\v1.0\</a:t>
            </a:r>
            <a:r>
              <a:rPr lang="en-US" sz="2300" dirty="0" err="1"/>
              <a:t>powershell.exe</a:t>
            </a:r>
            <a:r>
              <a:rPr lang="en-US" sz="2300" dirty="0"/>
              <a:t>" -</a:t>
            </a:r>
            <a:r>
              <a:rPr lang="en-US" sz="2300" dirty="0" err="1"/>
              <a:t>NoLogo</a:t>
            </a:r>
            <a:r>
              <a:rPr lang="en-US" sz="2300" dirty="0"/>
              <a:t> -</a:t>
            </a:r>
            <a:r>
              <a:rPr lang="en-US" sz="2300" dirty="0" err="1"/>
              <a:t>NonInteractive</a:t>
            </a:r>
            <a:r>
              <a:rPr lang="en-US" sz="2300" dirty="0"/>
              <a:t> -</a:t>
            </a:r>
            <a:r>
              <a:rPr lang="en-US" sz="2300" dirty="0" err="1"/>
              <a:t>NoProfile</a:t>
            </a:r>
            <a:r>
              <a:rPr lang="en-US" sz="2300" dirty="0"/>
              <a:t> -</a:t>
            </a:r>
            <a:r>
              <a:rPr lang="en-US" sz="2300" dirty="0" err="1" smtClean="0"/>
              <a:t>ExecutionPolicy</a:t>
            </a:r>
            <a:r>
              <a:rPr lang="en-US" sz="2300" dirty="0" smtClean="0"/>
              <a:t> Bypass -</a:t>
            </a:r>
            <a:r>
              <a:rPr lang="en-US" sz="2300" dirty="0" err="1" smtClean="0"/>
              <a:t>InputFormat</a:t>
            </a:r>
            <a:r>
              <a:rPr lang="en-US" sz="2300" dirty="0" smtClean="0"/>
              <a:t> None -File</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chef-client --local-mode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08305" y="4411168"/>
            <a:ext cx="14417959" cy="53094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sz="2300" dirty="0"/>
              <a:t>[2015-12-22T19:59:38+00:00]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["workstation::disable-</a:t>
            </a:r>
            <a:r>
              <a:rPr lang="en-US" sz="2300" dirty="0" err="1"/>
              <a:t>uac</a:t>
            </a:r>
            <a:r>
              <a:rPr lang="en-US" sz="2300" dirty="0"/>
              <a:t>"]</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p>
          <a:p>
            <a:r>
              <a:rPr lang="en-US" sz="2300" dirty="0"/>
              <a:t>Running handlers complete</a:t>
            </a:r>
          </a:p>
          <a:p>
            <a:r>
              <a:rPr lang="en-US" sz="2300" dirty="0"/>
              <a:t>Chef Client finished, 0/2 resources updated in 17 seconds</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2800" dirty="0"/>
              <a:t>$ </a:t>
            </a:r>
            <a:r>
              <a:rPr lang="en-US" sz="2800" dirty="0" smtClean="0"/>
              <a:t>chef-client </a:t>
            </a:r>
            <a:r>
              <a:rPr lang="en-US" sz="2800" dirty="0"/>
              <a:t>--local-mode -r "recipe[workstation</a:t>
            </a:r>
            <a:r>
              <a:rPr lang="en-US" sz="2800" dirty="0" smtClean="0"/>
              <a:t>::disable-</a:t>
            </a:r>
            <a:r>
              <a:rPr lang="en-US" sz="2800" dirty="0" err="1" smtClean="0"/>
              <a:t>uac</a:t>
            </a:r>
            <a:r>
              <a:rPr lang="en-US" sz="2800" dirty="0" smtClean="0"/>
              <a:t>]"</a:t>
            </a:r>
            <a:endParaRPr lang="en-US" sz="2800" dirty="0"/>
          </a:p>
        </p:txBody>
      </p:sp>
      <p:sp>
        <p:nvSpPr>
          <p:cNvPr id="5" name="Rectangle 4"/>
          <p:cNvSpPr/>
          <p:nvPr/>
        </p:nvSpPr>
        <p:spPr bwMode="auto">
          <a:xfrm>
            <a:off x="1121104" y="4411168"/>
            <a:ext cx="14644800" cy="61803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[2015-12-22T20:04:38+00:00] WARN: No </a:t>
            </a:r>
            <a:r>
              <a:rPr lang="en-US" dirty="0" err="1"/>
              <a:t>config</a:t>
            </a:r>
            <a:r>
              <a:rPr lang="en-US" dirty="0"/>
              <a:t> file found or specified on command line, using command line options.</a:t>
            </a:r>
          </a:p>
          <a:p>
            <a:r>
              <a:rPr lang="en-US" dirty="0"/>
              <a:t>Starting Chef Client, version 12.5.1</a:t>
            </a:r>
          </a:p>
          <a:p>
            <a:r>
              <a:rPr lang="en-US" dirty="0"/>
              <a:t>resolving cookbooks for run list: ["</a:t>
            </a:r>
            <a:r>
              <a:rPr lang="en-US" dirty="0" err="1"/>
              <a:t>iis</a:t>
            </a:r>
            <a:r>
              <a:rPr lang="en-US" dirty="0"/>
              <a:t>-demo::server", "workstation::disable-</a:t>
            </a:r>
            <a:r>
              <a:rPr lang="en-US" dirty="0" err="1"/>
              <a:t>uac</a:t>
            </a:r>
            <a:r>
              <a:rPr lang="en-US" dirty="0"/>
              <a:t>"]</a:t>
            </a:r>
          </a:p>
          <a:p>
            <a:r>
              <a:rPr lang="en-US" dirty="0"/>
              <a:t>Synchronizing Cookbooks:</a:t>
            </a:r>
          </a:p>
          <a:p>
            <a:r>
              <a:rPr lang="en-US" dirty="0"/>
              <a:t>  - </a:t>
            </a:r>
            <a:r>
              <a:rPr lang="en-US" dirty="0" err="1"/>
              <a:t>iis</a:t>
            </a:r>
            <a:r>
              <a:rPr lang="en-US" dirty="0"/>
              <a:t>-demo (0.1.0)</a:t>
            </a:r>
          </a:p>
          <a:p>
            <a:r>
              <a:rPr lang="en-US" dirty="0"/>
              <a:t>  - workstation (0.1.0)</a:t>
            </a:r>
          </a:p>
          <a:p>
            <a:r>
              <a:rPr lang="en-US" dirty="0"/>
              <a:t>Compiling Cookbooks...</a:t>
            </a:r>
          </a:p>
          <a:p>
            <a:r>
              <a:rPr lang="en-US" dirty="0"/>
              <a:t>Converging 5 resources</a:t>
            </a:r>
          </a:p>
          <a:p>
            <a:r>
              <a:rPr lang="en-US" dirty="0"/>
              <a:t>Recipe: </a:t>
            </a:r>
            <a:r>
              <a:rPr lang="en-US" dirty="0" err="1"/>
              <a:t>iis</a:t>
            </a:r>
            <a:r>
              <a:rPr lang="en-US" dirty="0"/>
              <a:t>-demo::</a:t>
            </a:r>
            <a:r>
              <a:rPr lang="en-US" dirty="0" smtClean="0"/>
              <a:t>server</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2800" dirty="0" smtClean="0"/>
              <a:t>$ chef-client --local-mode -r "recipe[</a:t>
            </a:r>
            <a:r>
              <a:rPr lang="en-US" sz="2800" dirty="0" err="1" smtClean="0"/>
              <a:t>iis</a:t>
            </a:r>
            <a:r>
              <a:rPr lang="en-US" sz="2800" dirty="0" smtClean="0"/>
              <a:t>-demo::server],recipe[workstation::disable-</a:t>
            </a:r>
            <a:r>
              <a:rPr lang="en-US" sz="2800" dirty="0" err="1" smtClean="0"/>
              <a:t>uac</a:t>
            </a:r>
            <a:r>
              <a:rPr lang="en-US" sz="2800" dirty="0" smtClean="0"/>
              <a:t>]"</a:t>
            </a:r>
            <a:endParaRPr lang="en-US" sz="28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Rectangle 6"/>
          <p:cNvSpPr/>
          <p:nvPr/>
        </p:nvSpPr>
        <p:spPr bwMode="auto">
          <a:xfrm>
            <a:off x="1121104" y="5535123"/>
            <a:ext cx="14644800" cy="97997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workstation::disable-</a:t>
            </a:r>
            <a:r>
              <a:rPr lang="en-US" dirty="0" err="1" smtClean="0"/>
              <a:t>uac</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disable-</a:t>
            </a:r>
            <a:r>
              <a:rPr lang="en-US" dirty="0" err="1" smtClean="0"/>
              <a:t>uac</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err="1" smtClean="0"/>
              <a:t>iis</a:t>
            </a:r>
            <a:r>
              <a:rPr lang="en-US" dirty="0" smtClean="0"/>
              <a:t>-demo</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workstation::disable-</a:t>
            </a:r>
            <a:r>
              <a:rPr lang="en-US" dirty="0" err="1" smtClean="0"/>
              <a:t>uac</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Starting Chef Client, version 12.5.1</a:t>
            </a:r>
          </a:p>
          <a:p>
            <a:r>
              <a:rPr lang="en-US" sz="2300" dirty="0"/>
              <a:t>resolving cookbooks for run list: ["workstation"]</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r>
              <a:rPr lang="en-US" sz="2300" dirty="0" smtClean="0"/>
              <a:t>:</a:t>
            </a:r>
            <a:endParaRPr lang="en-US" sz="2300" dirty="0"/>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t>
            </a:r>
            <a:r>
              <a:rPr lang="en-US" dirty="0" err="1" smtClean="0"/>
              <a:t>iis</a:t>
            </a:r>
            <a:r>
              <a:rPr lang="en-US" dirty="0" smtClean="0"/>
              <a:t>-demo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t>
            </a:r>
            <a:r>
              <a:rPr lang="en-US" sz="3200" dirty="0" err="1" smtClean="0"/>
              <a:t>iis</a:t>
            </a:r>
            <a:r>
              <a:rPr lang="en-US" sz="3200" dirty="0" smtClean="0"/>
              <a:t>-demo"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err="1" smtClean="0">
                <a:solidFill>
                  <a:schemeClr val="tx1"/>
                </a:solidFill>
                <a:latin typeface="+mj-lt"/>
                <a:cs typeface="Courier New" panose="02070309020205020404" pitchFamily="49" charset="0"/>
              </a:rPr>
              <a:t>iis</a:t>
            </a:r>
            <a:r>
              <a:rPr lang="en-US" sz="3200" dirty="0" smtClean="0">
                <a:solidFill>
                  <a:schemeClr val="tx1"/>
                </a:solidFill>
                <a:latin typeface="+mj-lt"/>
                <a:cs typeface="Courier New" panose="02070309020205020404" pitchFamily="49" charset="0"/>
              </a:rPr>
              <a:t>-demo</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t>
            </a:r>
            <a:r>
              <a:rPr lang="en-US" sz="3200" dirty="0" err="1" smtClean="0">
                <a:cs typeface="Courier New" panose="02070309020205020404" pitchFamily="49" charset="0"/>
              </a:rPr>
              <a:t>iis</a:t>
            </a:r>
            <a:r>
              <a:rPr lang="en-US" sz="3200" dirty="0" smtClean="0">
                <a:cs typeface="Courier New" panose="02070309020205020404" pitchFamily="49" charset="0"/>
              </a:rPr>
              <a:t>-demo]"</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t>
            </a:r>
            <a:r>
              <a:rPr lang="en-US" sz="4800" dirty="0" err="1" smtClean="0"/>
              <a:t>iis</a:t>
            </a:r>
            <a:r>
              <a:rPr lang="en-US" sz="4800" dirty="0" smtClean="0"/>
              <a:t>-demo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err="1" smtClean="0"/>
              <a:t>iis</a:t>
            </a:r>
            <a:r>
              <a:rPr lang="en-US" dirty="0" smtClean="0"/>
              <a:t>-demo</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err="1" smtClean="0"/>
              <a:t>iis</a:t>
            </a:r>
            <a:r>
              <a:rPr lang="en-US" dirty="0" smtClean="0"/>
              <a:t>-demo/recipes/default.rb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t>
            </a:r>
            <a:r>
              <a:rPr lang="en-US" sz="2300" dirty="0" smtClean="0"/>
              <a:t>"</a:t>
            </a:r>
            <a:r>
              <a:rPr lang="en-US" sz="2300" dirty="0" err="1" smtClean="0"/>
              <a:t>iis</a:t>
            </a:r>
            <a:r>
              <a:rPr lang="en-US" sz="2300" dirty="0" smtClean="0"/>
              <a:t>-demo"</a:t>
            </a:r>
            <a:r>
              <a:rPr lang="en-US" sz="2300" dirty="0"/>
              <a:t>]</a:t>
            </a:r>
          </a:p>
          <a:p>
            <a:r>
              <a:rPr lang="en-US" sz="2300" dirty="0"/>
              <a:t>Synchronizing Cookbooks:</a:t>
            </a:r>
          </a:p>
          <a:p>
            <a:r>
              <a:rPr lang="en-US" sz="2300" dirty="0"/>
              <a:t>  - </a:t>
            </a:r>
            <a:r>
              <a:rPr lang="en-US" sz="2300" dirty="0" err="1" smtClean="0"/>
              <a:t>iis</a:t>
            </a:r>
            <a:r>
              <a:rPr lang="en-US" sz="2300" dirty="0" smtClean="0"/>
              <a:t>-demo</a:t>
            </a:r>
            <a:endParaRPr lang="en-US" sz="2300" dirty="0"/>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t>
            </a:r>
            <a:r>
              <a:rPr lang="en-US" dirty="0" err="1" smtClean="0"/>
              <a:t>iis</a:t>
            </a:r>
            <a:r>
              <a:rPr lang="en-US" dirty="0" smtClean="0"/>
              <a:t>-demo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chef-client --local-mode -r "recipe[</a:t>
            </a:r>
            <a:r>
              <a:rPr lang="en-US" sz="3200" dirty="0" err="1" smtClean="0"/>
              <a:t>iis</a:t>
            </a:r>
            <a:r>
              <a:rPr lang="en-US" sz="3200" dirty="0" smtClean="0"/>
              <a:t>-demo]"</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err="1" smtClean="0">
                <a:latin typeface="+mj-lt"/>
              </a:rPr>
              <a:t>iis</a:t>
            </a:r>
            <a:r>
              <a:rPr lang="en-US" dirty="0" smtClean="0">
                <a:latin typeface="+mj-lt"/>
              </a:rPr>
              <a:t>-demo</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2800" dirty="0" smtClean="0"/>
              <a:t>$ chef-client </a:t>
            </a:r>
            <a:r>
              <a:rPr lang="en-US" sz="2800" dirty="0"/>
              <a:t>--local-mode </a:t>
            </a:r>
            <a:r>
              <a:rPr lang="en-US" sz="2800" dirty="0" smtClean="0"/>
              <a:t>–r "</a:t>
            </a:r>
            <a:r>
              <a:rPr lang="en-US" sz="2800" dirty="0"/>
              <a:t>recipe[workstation</a:t>
            </a:r>
            <a:r>
              <a:rPr lang="en-US" sz="2800" dirty="0" smtClean="0"/>
              <a:t>::disable-</a:t>
            </a:r>
            <a:r>
              <a:rPr lang="en-US" sz="2800" dirty="0" err="1" smtClean="0"/>
              <a:t>uac</a:t>
            </a:r>
            <a:r>
              <a:rPr lang="en-US" sz="2800" dirty="0" smtClean="0"/>
              <a:t>]"</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'disable-</a:t>
            </a:r>
            <a:r>
              <a:rPr lang="en-US" dirty="0" err="1" smtClean="0"/>
              <a:t>uac</a:t>
            </a:r>
            <a:r>
              <a:rPr lang="en-US" dirty="0" smtClean="0"/>
              <a:t>'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smtClean="0"/>
              <a:t>chef-client </a:t>
            </a:r>
            <a:r>
              <a:rPr lang="en-US" sz="3200" dirty="0"/>
              <a:t>--local-mode -r "recipe</a:t>
            </a:r>
            <a:r>
              <a:rPr lang="en-US" sz="3200" dirty="0" smtClean="0"/>
              <a:t>[</a:t>
            </a:r>
            <a:r>
              <a:rPr lang="en-US" sz="3200" dirty="0" err="1" smtClean="0"/>
              <a:t>iis</a:t>
            </a:r>
            <a:r>
              <a:rPr lang="en-US" sz="3200" dirty="0" smtClean="0"/>
              <a:t>-demo:</a:t>
            </a:r>
            <a:r>
              <a:rPr lang="en-US" sz="3200" dirty="0"/>
              <a:t>:server]"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t>
            </a:r>
            <a:r>
              <a:rPr lang="en-US" dirty="0" err="1" smtClean="0"/>
              <a:t>iis</a:t>
            </a:r>
            <a:r>
              <a:rPr lang="en-US" dirty="0" smtClean="0"/>
              <a:t>-demo'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2800" dirty="0"/>
              <a:t>$ </a:t>
            </a:r>
            <a:r>
              <a:rPr lang="en-US" sz="2800" dirty="0" smtClean="0"/>
              <a:t> </a:t>
            </a:r>
            <a:r>
              <a:rPr lang="en-US" sz="2800" dirty="0"/>
              <a:t>chef</a:t>
            </a:r>
            <a:r>
              <a:rPr lang="en-US" sz="2800" dirty="0" smtClean="0"/>
              <a:t>-client --local-mode -r "recipe[workstation::disable-</a:t>
            </a:r>
            <a:r>
              <a:rPr lang="en-US" sz="2800" dirty="0" err="1" smtClean="0"/>
              <a:t>uac</a:t>
            </a:r>
            <a:r>
              <a:rPr lang="en-US" sz="2800" dirty="0" smtClean="0"/>
              <a:t>],recipe[</a:t>
            </a:r>
            <a:r>
              <a:rPr lang="en-US" sz="2800" dirty="0" err="1" smtClean="0"/>
              <a:t>iis</a:t>
            </a:r>
            <a:r>
              <a:rPr lang="en-US" sz="2800" dirty="0" smtClean="0"/>
              <a:t>-demo::server]"</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'disable-</a:t>
            </a:r>
            <a:r>
              <a:rPr lang="en-US" dirty="0" err="1" smtClean="0"/>
              <a:t>uac</a:t>
            </a:r>
            <a:r>
              <a:rPr lang="en-US" dirty="0" smtClean="0"/>
              <a:t>' recipe from the 'workstation' cookbook</a:t>
            </a:r>
          </a:p>
          <a:p>
            <a:pPr marL="918611" lvl="1" indent="-609585">
              <a:buFontTx/>
              <a:buChar char="•"/>
            </a:pPr>
            <a:r>
              <a:rPr lang="en-US" dirty="0" smtClean="0"/>
              <a:t>The 'server' recipe </a:t>
            </a:r>
            <a:r>
              <a:rPr lang="en-US" dirty="0"/>
              <a:t>from the </a:t>
            </a:r>
            <a:r>
              <a:rPr lang="en-US" dirty="0" smtClean="0"/>
              <a:t>'</a:t>
            </a:r>
            <a:r>
              <a:rPr lang="en-US" dirty="0" err="1" smtClean="0"/>
              <a:t>iis</a:t>
            </a:r>
            <a:r>
              <a:rPr lang="en-US" dirty="0" smtClean="0"/>
              <a:t>-demo'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15251</TotalTime>
  <Words>2854</Words>
  <Application>Microsoft Macintosh PowerPoint</Application>
  <PresentationFormat>Custom</PresentationFormat>
  <Paragraphs>335</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'iis-demo::server'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iis-demo Cookbook</vt:lpstr>
      <vt:lpstr>Lab: The Default Recipe Includes the iis-demo Recipe</vt:lpstr>
      <vt:lpstr>Lab: Applying the iis-demo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1932</cp:revision>
  <cp:lastPrinted>2015-02-07T23:49:10Z</cp:lastPrinted>
  <dcterms:created xsi:type="dcterms:W3CDTF">2012-09-13T17:36:07Z</dcterms:created>
  <dcterms:modified xsi:type="dcterms:W3CDTF">2015-12-22T23:05:29Z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